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64" r:id="rId2"/>
    <p:sldId id="265" r:id="rId3"/>
    <p:sldId id="259" r:id="rId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7EF73F-2E7A-4649-B68B-27AB17D8D1F6}" type="datetimeFigureOut">
              <a:rPr lang="ru-RU" smtClean="0"/>
              <a:pPr/>
              <a:t>24.01.2023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2FB8E5-2286-40E6-8BBF-A881CC967F8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813C8-C827-4950-891D-A68500056AAE}" type="datetimeFigureOut">
              <a:rPr lang="ru-RU" smtClean="0"/>
              <a:pPr/>
              <a:t>24.01.2023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9F39A-95B0-4F6F-A5BA-EBC204804C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58236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813C8-C827-4950-891D-A68500056AAE}" type="datetimeFigureOut">
              <a:rPr lang="ru-RU" smtClean="0"/>
              <a:pPr/>
              <a:t>24.01.2023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9F39A-95B0-4F6F-A5BA-EBC204804C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02025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813C8-C827-4950-891D-A68500056AAE}" type="datetimeFigureOut">
              <a:rPr lang="ru-RU" smtClean="0"/>
              <a:pPr/>
              <a:t>24.01.2023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9F39A-95B0-4F6F-A5BA-EBC204804C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57094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813C8-C827-4950-891D-A68500056AAE}" type="datetimeFigureOut">
              <a:rPr lang="ru-RU" smtClean="0"/>
              <a:pPr/>
              <a:t>24.01.2023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9F39A-95B0-4F6F-A5BA-EBC204804C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05471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813C8-C827-4950-891D-A68500056AAE}" type="datetimeFigureOut">
              <a:rPr lang="ru-RU" smtClean="0"/>
              <a:pPr/>
              <a:t>24.01.2023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9F39A-95B0-4F6F-A5BA-EBC204804C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02849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813C8-C827-4950-891D-A68500056AAE}" type="datetimeFigureOut">
              <a:rPr lang="ru-RU" smtClean="0"/>
              <a:pPr/>
              <a:t>24.01.2023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9F39A-95B0-4F6F-A5BA-EBC204804C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04542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813C8-C827-4950-891D-A68500056AAE}" type="datetimeFigureOut">
              <a:rPr lang="ru-RU" smtClean="0"/>
              <a:pPr/>
              <a:t>24.01.2023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9F39A-95B0-4F6F-A5BA-EBC204804C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2544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813C8-C827-4950-891D-A68500056AAE}" type="datetimeFigureOut">
              <a:rPr lang="ru-RU" smtClean="0"/>
              <a:pPr/>
              <a:t>24.01.2023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9F39A-95B0-4F6F-A5BA-EBC204804C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52617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813C8-C827-4950-891D-A68500056AAE}" type="datetimeFigureOut">
              <a:rPr lang="ru-RU" smtClean="0"/>
              <a:pPr/>
              <a:t>24.01.2023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9F39A-95B0-4F6F-A5BA-EBC204804C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07224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813C8-C827-4950-891D-A68500056AAE}" type="datetimeFigureOut">
              <a:rPr lang="ru-RU" smtClean="0"/>
              <a:pPr/>
              <a:t>24.01.2023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9F39A-95B0-4F6F-A5BA-EBC204804C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7304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813C8-C827-4950-891D-A68500056AAE}" type="datetimeFigureOut">
              <a:rPr lang="ru-RU" smtClean="0"/>
              <a:pPr/>
              <a:t>24.01.2023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9F39A-95B0-4F6F-A5BA-EBC204804C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53454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2813C8-C827-4950-891D-A68500056AAE}" type="datetimeFigureOut">
              <a:rPr lang="ru-RU" smtClean="0"/>
              <a:pPr/>
              <a:t>24.01.2023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69F39A-95B0-4F6F-A5BA-EBC204804C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72626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6381328"/>
            <a:ext cx="12192000" cy="476672"/>
          </a:xfrm>
          <a:prstGeom prst="rect">
            <a:avLst/>
          </a:prstGeom>
          <a:solidFill>
            <a:srgbClr val="002164"/>
          </a:solidFill>
          <a:ln>
            <a:solidFill>
              <a:srgbClr val="0021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rgbClr val="E3B541"/>
                </a:solidFill>
                <a:latin typeface="Arial" pitchFamily="34" charset="0"/>
                <a:cs typeface="Arial" pitchFamily="34" charset="0"/>
              </a:rPr>
              <a:t>gim61_chelny@mail.ru</a:t>
            </a:r>
            <a:endParaRPr lang="ru-RU" b="1" dirty="0">
              <a:solidFill>
                <a:srgbClr val="E3B54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0"/>
            <a:ext cx="12192000" cy="692696"/>
          </a:xfrm>
          <a:prstGeom prst="rect">
            <a:avLst/>
          </a:prstGeom>
          <a:solidFill>
            <a:srgbClr val="002164"/>
          </a:solidFill>
          <a:ln>
            <a:solidFill>
              <a:srgbClr val="0021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E3B541"/>
                </a:solidFill>
                <a:latin typeface="Arial" pitchFamily="34" charset="0"/>
                <a:cs typeface="Arial" pitchFamily="34" charset="0"/>
              </a:rPr>
              <a:t>МАОУ «Гимназия №61»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02849" y="1552972"/>
            <a:ext cx="11233248" cy="1738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800" dirty="0"/>
          </a:p>
          <a:p>
            <a:pPr algn="ctr"/>
            <a:endParaRPr lang="ru-RU" sz="700" dirty="0"/>
          </a:p>
          <a:p>
            <a:pPr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ИТОГИ</a:t>
            </a:r>
            <a:br>
              <a:rPr lang="ru-RU" sz="24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муниципального этапа всероссийской и республиканской олимпиад школьников в 2022-2023 учебном году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11" name="Picture 2" descr="http://allelets.ru/wp-content/uploads/2011/03/olimpiada.gif"/>
          <p:cNvPicPr>
            <a:picLocks noChangeAspect="1" noChangeArrowheads="1"/>
          </p:cNvPicPr>
          <p:nvPr/>
        </p:nvPicPr>
        <p:blipFill>
          <a:blip r:embed="rId2" cstate="print"/>
          <a:srcRect l="8050" t="-10107" r="11438" b="-3498"/>
          <a:stretch>
            <a:fillRect/>
          </a:stretch>
        </p:blipFill>
        <p:spPr bwMode="auto">
          <a:xfrm>
            <a:off x="5135893" y="836713"/>
            <a:ext cx="1536171" cy="120013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989148" y="3378199"/>
          <a:ext cx="10402752" cy="2463801"/>
        </p:xfrm>
        <a:graphic>
          <a:graphicData uri="http://schemas.openxmlformats.org/drawingml/2006/table">
            <a:tbl>
              <a:tblPr/>
              <a:tblGrid>
                <a:gridCol w="41934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26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09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9419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4146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54972">
                <a:tc>
                  <a:txBody>
                    <a:bodyPr/>
                    <a:lstStyle/>
                    <a:p>
                      <a:pPr algn="r">
                        <a:lnSpc>
                          <a:spcPts val="1620"/>
                        </a:lnSpc>
                        <a:spcAft>
                          <a:spcPts val="0"/>
                        </a:spcAft>
                      </a:pP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8260" marR="48260" marT="88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ts val="162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Учебный год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620"/>
                        </a:lnSpc>
                        <a:spcAft>
                          <a:spcPts val="0"/>
                        </a:spcAft>
                      </a:pP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620"/>
                        </a:lnSpc>
                        <a:spcAft>
                          <a:spcPts val="0"/>
                        </a:spcAft>
                      </a:pPr>
                      <a:endParaRPr lang="ru-RU" sz="1800" b="1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4972">
                <a:tc>
                  <a:txBody>
                    <a:bodyPr/>
                    <a:lstStyle/>
                    <a:p>
                      <a:pPr algn="r">
                        <a:lnSpc>
                          <a:spcPts val="162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8260" marR="48260" marT="88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2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2020-2021</a:t>
                      </a:r>
                      <a:r>
                        <a:rPr lang="ru-RU" sz="18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2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202</a:t>
                      </a:r>
                      <a:r>
                        <a:rPr lang="tt-RU" sz="18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  <a:r>
                        <a:rPr lang="ru-RU" sz="18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-202</a:t>
                      </a:r>
                      <a:r>
                        <a:rPr lang="tt-RU" sz="18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  <a:r>
                        <a:rPr lang="tt-RU" sz="18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62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2022-2023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620"/>
                        </a:lnSpc>
                        <a:spcAft>
                          <a:spcPts val="0"/>
                        </a:spcAft>
                      </a:pPr>
                      <a:endParaRPr lang="ru-RU" sz="1600" b="1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4619">
                <a:tc>
                  <a:txBody>
                    <a:bodyPr/>
                    <a:lstStyle/>
                    <a:p>
                      <a:pPr>
                        <a:lnSpc>
                          <a:spcPts val="162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Кол-во </a:t>
                      </a:r>
                      <a:r>
                        <a:rPr lang="ru-RU" sz="1800" kern="1200" dirty="0">
                          <a:solidFill>
                            <a:srgbClr val="C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победителей </a:t>
                      </a:r>
                      <a:endParaRPr lang="ru-RU" sz="1200" dirty="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8260" marR="48260" marT="889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2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</a:t>
                      </a:r>
                      <a:r>
                        <a:rPr lang="ru-RU" sz="180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20"/>
                        </a:lnSpc>
                        <a:spcAft>
                          <a:spcPts val="0"/>
                        </a:spcAft>
                      </a:pPr>
                      <a:r>
                        <a:rPr lang="tt-RU" sz="180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</a:t>
                      </a:r>
                      <a:r>
                        <a:rPr lang="tt-RU" sz="180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Статус </a:t>
                      </a:r>
                      <a:r>
                        <a:rPr lang="ru-RU" sz="1800" b="1" kern="1200" dirty="0">
                          <a:solidFill>
                            <a:srgbClr val="C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победитель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endParaRPr lang="ru-RU" sz="180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4619">
                <a:tc>
                  <a:txBody>
                    <a:bodyPr/>
                    <a:lstStyle/>
                    <a:p>
                      <a:pPr>
                        <a:lnSpc>
                          <a:spcPts val="162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Кол-во </a:t>
                      </a:r>
                      <a:r>
                        <a:rPr lang="ru-RU" sz="1800" kern="1200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призеров</a:t>
                      </a:r>
                      <a:r>
                        <a:rPr lang="ru-RU" sz="1800" kern="1200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200" dirty="0">
                        <a:solidFill>
                          <a:srgbClr val="00206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8260" marR="48260" marT="889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2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39</a:t>
                      </a:r>
                      <a:r>
                        <a:rPr lang="ru-RU" sz="180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2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 </a:t>
                      </a:r>
                      <a:r>
                        <a:rPr lang="ru-RU" sz="180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34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Статус 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призер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33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endParaRPr lang="ru-RU" sz="180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4619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Кол-во учащихся, вошедших в десятку</a:t>
                      </a:r>
                      <a:r>
                        <a:rPr lang="ru-RU" sz="180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8260" marR="48260" marT="889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</a:t>
                      </a:r>
                      <a:r>
                        <a:rPr lang="ru-RU" sz="180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 </a:t>
                      </a:r>
                      <a:r>
                        <a:rPr lang="ru-RU" sz="180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16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Статус участники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79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endParaRPr lang="ru-RU" sz="180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128575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469900" y="241299"/>
          <a:ext cx="11276075" cy="6320667"/>
        </p:xfrm>
        <a:graphic>
          <a:graphicData uri="http://schemas.openxmlformats.org/drawingml/2006/table">
            <a:tbl>
              <a:tblPr/>
              <a:tblGrid>
                <a:gridCol w="1612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30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35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23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2733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8051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82100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ФИО обучающегося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класс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5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статус</a:t>
                      </a: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% эффективности от общего кол-ва участников</a:t>
                      </a: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ФИО учителя,</a:t>
                      </a:r>
                      <a:r>
                        <a:rPr lang="ru-RU" sz="1500" baseline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подготовившего победителя, призера</a:t>
                      </a:r>
                      <a:endParaRPr lang="ru-RU" sz="15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2100">
                <a:tc gridSpan="7"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Английский  язык</a:t>
                      </a:r>
                      <a:endParaRPr lang="ru-RU" sz="15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2100">
                <a:tc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5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Аракелян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</a:pPr>
                      <a:r>
                        <a:rPr lang="ru-RU" sz="15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Юрий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</a:pPr>
                      <a:r>
                        <a:rPr lang="ru-RU" sz="15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Викторович</a:t>
                      </a:r>
                      <a:endParaRPr lang="ru-RU" sz="1500" dirty="0"/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призер 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30%</a:t>
                      </a:r>
                    </a:p>
                    <a:p>
                      <a:pPr algn="ctr">
                        <a:lnSpc>
                          <a:spcPct val="85000"/>
                        </a:lnSpc>
                      </a:pPr>
                      <a:endParaRPr lang="ru-RU" dirty="0"/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Кузнецова Е.И.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1980">
                <a:tc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latin typeface="Times New Roman"/>
                          <a:ea typeface="Times New Roman"/>
                          <a:cs typeface="Times New Roman"/>
                        </a:rPr>
                        <a:t>Баркалова </a:t>
                      </a:r>
                      <a:endParaRPr lang="ru-RU" sz="15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latin typeface="Times New Roman"/>
                          <a:ea typeface="Times New Roman"/>
                          <a:cs typeface="Times New Roman"/>
                        </a:rPr>
                        <a:t>Елизавета</a:t>
                      </a:r>
                      <a:endParaRPr lang="ru-RU" sz="15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Times New Roman"/>
                          <a:ea typeface="Times New Roman"/>
                          <a:cs typeface="Times New Roman"/>
                        </a:rPr>
                        <a:t>Анатольевна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призер 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</a:pPr>
                      <a:endParaRPr lang="ru-RU" dirty="0"/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Кузнецова Е.И.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1980">
                <a:tc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latin typeface="Times New Roman"/>
                          <a:ea typeface="Times New Roman"/>
                          <a:cs typeface="Times New Roman"/>
                        </a:rPr>
                        <a:t>Мингалиева</a:t>
                      </a:r>
                      <a:endParaRPr lang="ru-RU" sz="15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latin typeface="Times New Roman"/>
                          <a:ea typeface="Times New Roman"/>
                          <a:cs typeface="Times New Roman"/>
                        </a:rPr>
                        <a:t>Лия</a:t>
                      </a:r>
                      <a:endParaRPr lang="ru-RU" sz="15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err="1">
                          <a:latin typeface="Times New Roman"/>
                          <a:ea typeface="Times New Roman"/>
                          <a:cs typeface="Times New Roman"/>
                        </a:rPr>
                        <a:t>Ниязовна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призер 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</a:pPr>
                      <a:endParaRPr lang="ru-RU" dirty="0"/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Кириллова Н.И.</a:t>
                      </a:r>
                      <a:endParaRPr lang="ru-RU" sz="15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7055">
                <a:tc gridSpan="7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Русский язык</a:t>
                      </a:r>
                      <a:endParaRPr lang="ru-RU" sz="15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1980">
                <a:tc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Дудниченко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Алёна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Максимовна</a:t>
                      </a:r>
                      <a:endParaRPr lang="ru-RU" sz="15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призер 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57,14%</a:t>
                      </a:r>
                    </a:p>
                    <a:p>
                      <a:pPr algn="ctr">
                        <a:lnSpc>
                          <a:spcPct val="85000"/>
                        </a:lnSpc>
                      </a:pPr>
                      <a:endParaRPr lang="ru-RU" dirty="0"/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Лундовских</a:t>
                      </a:r>
                      <a:r>
                        <a:rPr lang="ru-RU" sz="15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Л.П.</a:t>
                      </a:r>
                      <a:endParaRPr lang="ru-RU" sz="15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4622">
                <a:tc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err="1">
                          <a:latin typeface="Times New Roman"/>
                          <a:ea typeface="Times New Roman"/>
                          <a:cs typeface="Times New Roman"/>
                        </a:rPr>
                        <a:t>Мингалиева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Times New Roman"/>
                          <a:ea typeface="Times New Roman"/>
                          <a:cs typeface="Times New Roman"/>
                        </a:rPr>
                        <a:t>Лия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err="1">
                          <a:latin typeface="Times New Roman"/>
                          <a:ea typeface="Times New Roman"/>
                          <a:cs typeface="Times New Roman"/>
                        </a:rPr>
                        <a:t>Ниязовна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 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solidFill>
                            <a:srgbClr val="C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победитель</a:t>
                      </a:r>
                      <a:endParaRPr lang="ru-RU" sz="1500" b="1" dirty="0">
                        <a:solidFill>
                          <a:srgbClr val="C0000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</a:pPr>
                      <a:endParaRPr lang="ru-RU" dirty="0"/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Лундовских</a:t>
                      </a:r>
                      <a:r>
                        <a:rPr lang="ru-RU" sz="15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Л.П.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1980">
                <a:tc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5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Кадырова</a:t>
                      </a:r>
                    </a:p>
                  </a:txBody>
                  <a:tcPr marL="22051" marR="22051" marT="3063" marB="306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Аделина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Ринатовна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призер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</a:pPr>
                      <a:endParaRPr lang="ru-RU" dirty="0"/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Мельчакова</a:t>
                      </a:r>
                      <a:r>
                        <a:rPr lang="ru-RU" sz="15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Т.В.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198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Нестерова</a:t>
                      </a:r>
                    </a:p>
                  </a:txBody>
                  <a:tcPr marL="22051" marR="22051" marT="3063" marB="306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5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Дарья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5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Константиновна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призер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</a:pPr>
                      <a:endParaRPr lang="ru-RU" dirty="0"/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Мельчакова</a:t>
                      </a:r>
                      <a:r>
                        <a:rPr lang="ru-RU" sz="15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Т.В.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1980">
                <a:tc gridSpan="7"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Литература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31980">
                <a:tc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Свидетелева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Ксения</a:t>
                      </a:r>
                      <a:endParaRPr lang="ru-RU" sz="15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Владиславовна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Calibri"/>
                          <a:ea typeface="Calibri"/>
                          <a:cs typeface="Times New Roman"/>
                        </a:rPr>
                        <a:t>7</a:t>
                      </a: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призер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50%</a:t>
                      </a: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Лундовских</a:t>
                      </a:r>
                      <a:r>
                        <a:rPr lang="ru-RU" sz="15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Л.П.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1980">
                <a:tc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latin typeface="Times New Roman"/>
                          <a:ea typeface="Times New Roman"/>
                          <a:cs typeface="Times New Roman"/>
                        </a:rPr>
                        <a:t>Куркина</a:t>
                      </a:r>
                      <a:endParaRPr lang="ru-RU" sz="15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Times New Roman"/>
                          <a:ea typeface="Times New Roman"/>
                          <a:cs typeface="Times New Roman"/>
                        </a:rPr>
                        <a:t>Елизавета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Times New Roman"/>
                          <a:ea typeface="Times New Roman"/>
                          <a:cs typeface="Times New Roman"/>
                        </a:rPr>
                        <a:t>Павловна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призер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</a:pPr>
                      <a:endParaRPr lang="ru-RU" dirty="0"/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Алекбаева</a:t>
                      </a:r>
                      <a:r>
                        <a:rPr lang="ru-RU" sz="15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К.В.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1980">
                <a:tc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Крейс</a:t>
                      </a:r>
                      <a:endParaRPr lang="ru-RU" sz="15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Полина</a:t>
                      </a:r>
                      <a:endParaRPr lang="ru-RU" sz="15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Александровна</a:t>
                      </a:r>
                      <a:endParaRPr lang="ru-RU" sz="15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500" b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призер</a:t>
                      </a:r>
                      <a:endParaRPr lang="ru-RU" sz="15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</a:pPr>
                      <a:endParaRPr lang="ru-RU" dirty="0"/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Лундовских</a:t>
                      </a:r>
                      <a:r>
                        <a:rPr lang="ru-RU" sz="15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Л.П.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1980">
                <a:tc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5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Кадырова</a:t>
                      </a:r>
                    </a:p>
                  </a:txBody>
                  <a:tcPr marL="22051" marR="22051" marT="3063" marB="306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Аделина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Ринатовна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призер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</a:pPr>
                      <a:endParaRPr lang="ru-RU" dirty="0"/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Мельчакова</a:t>
                      </a:r>
                      <a:r>
                        <a:rPr lang="ru-RU" sz="15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Т.В.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1980">
                <a:tc gridSpan="7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Родной (татар.) язык</a:t>
                      </a:r>
                      <a:endParaRPr lang="ru-RU" sz="1500" b="1" kern="1200" dirty="0">
                        <a:solidFill>
                          <a:srgbClr val="C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2051" marR="22051" marT="3063" marB="306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93320">
                <a:tc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  <a:spcAft>
                          <a:spcPts val="1000"/>
                        </a:spcAft>
                      </a:pPr>
                      <a:r>
                        <a:rPr lang="ru-RU" sz="1500" b="0" dirty="0">
                          <a:latin typeface="Times New Roman"/>
                          <a:ea typeface="Calibri"/>
                          <a:cs typeface="Times New Roman"/>
                        </a:rPr>
                        <a:t>Тарасова </a:t>
                      </a:r>
                      <a:endParaRPr lang="ru-RU" sz="15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215" marR="61215" marT="8502" marB="850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  <a:spcAft>
                          <a:spcPts val="1000"/>
                        </a:spcAft>
                      </a:pPr>
                      <a:r>
                        <a:rPr lang="ru-RU" sz="1500" dirty="0">
                          <a:latin typeface="Times New Roman"/>
                          <a:ea typeface="Calibri"/>
                          <a:cs typeface="Times New Roman"/>
                        </a:rPr>
                        <a:t>Ирина 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215" marR="61215" marT="8502" marB="850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  <a:spcAft>
                          <a:spcPts val="1000"/>
                        </a:spcAft>
                      </a:pPr>
                      <a:r>
                        <a:rPr lang="ru-RU" sz="1500" dirty="0">
                          <a:latin typeface="Times New Roman"/>
                          <a:ea typeface="Calibri"/>
                          <a:cs typeface="Times New Roman"/>
                        </a:rPr>
                        <a:t>Алексеевна 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215" marR="61215" marT="8502" marB="850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призер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5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50%</a:t>
                      </a: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Шайхулова</a:t>
                      </a:r>
                      <a:r>
                        <a:rPr lang="ru-RU" sz="15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Л.Г.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31980">
                <a:tc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latin typeface="Times New Roman"/>
                          <a:ea typeface="Times New Roman"/>
                          <a:cs typeface="Times New Roman"/>
                        </a:rPr>
                        <a:t>Канифатова</a:t>
                      </a:r>
                      <a:endParaRPr lang="ru-RU" sz="15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Times New Roman"/>
                          <a:ea typeface="Times New Roman"/>
                          <a:cs typeface="Times New Roman"/>
                        </a:rPr>
                        <a:t>Дарья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Times New Roman"/>
                          <a:ea typeface="Times New Roman"/>
                          <a:cs typeface="Times New Roman"/>
                        </a:rPr>
                        <a:t>Дмитриевна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призер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</a:pPr>
                      <a:endParaRPr lang="ru-RU" dirty="0"/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Шайхулова</a:t>
                      </a:r>
                      <a:r>
                        <a:rPr lang="ru-RU" sz="15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Л.Г.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31980">
                <a:tc gridSpan="7"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Искусство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31980">
                <a:tc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Субаева</a:t>
                      </a:r>
                      <a:endParaRPr lang="ru-RU" sz="15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Алия</a:t>
                      </a:r>
                      <a:endParaRPr lang="ru-RU" sz="15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Ильдаровна</a:t>
                      </a:r>
                      <a:endParaRPr lang="ru-RU" sz="15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призер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50%</a:t>
                      </a: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Васильева </a:t>
                      </a:r>
                      <a:r>
                        <a:rPr lang="ru-RU" sz="15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Т.В.,Алекбаева</a:t>
                      </a:r>
                      <a:r>
                        <a:rPr lang="ru-RU" sz="15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К.В.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31980">
                <a:tc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Фомина</a:t>
                      </a:r>
                      <a:endParaRPr lang="ru-RU" sz="15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Ирина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Сергеевна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призер 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</a:pPr>
                      <a:endParaRPr lang="ru-RU" dirty="0"/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Васильева </a:t>
                      </a:r>
                      <a:r>
                        <a:rPr lang="ru-RU" sz="15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Т.В.,Мельчакова</a:t>
                      </a:r>
                      <a:r>
                        <a:rPr lang="ru-RU" sz="15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Т.В.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31980">
                <a:tc gridSpan="7"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500" b="1" kern="1200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Математика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68322">
                <a:tc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5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Аракелян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</a:pPr>
                      <a:r>
                        <a:rPr lang="ru-RU" sz="15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Юрий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</a:pPr>
                      <a:r>
                        <a:rPr lang="ru-RU" sz="15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Викторович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призер 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50%</a:t>
                      </a:r>
                    </a:p>
                    <a:p>
                      <a:pPr algn="ctr">
                        <a:lnSpc>
                          <a:spcPct val="85000"/>
                        </a:lnSpc>
                      </a:pPr>
                      <a:endParaRPr lang="ru-RU" dirty="0"/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500" kern="12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Фиткулина</a:t>
                      </a:r>
                      <a:r>
                        <a:rPr lang="ru-RU" sz="15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С.Н.</a:t>
                      </a: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68322">
                <a:tc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500" kern="1200" dirty="0" err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Ладыгина</a:t>
                      </a:r>
                      <a:endParaRPr lang="ru-RU" sz="15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</a:pPr>
                      <a:r>
                        <a:rPr lang="ru-RU" sz="15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Дарья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</a:pPr>
                      <a:r>
                        <a:rPr lang="ru-RU" sz="15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Денисовна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призер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</a:pPr>
                      <a:endParaRPr lang="ru-RU" dirty="0"/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500" kern="12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Фиткулина</a:t>
                      </a:r>
                      <a:r>
                        <a:rPr lang="ru-RU" sz="15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С.Н.</a:t>
                      </a: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2884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kern="1200" dirty="0" err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Сабирова</a:t>
                      </a:r>
                      <a:endParaRPr lang="ru-RU" sz="15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85000"/>
                        </a:lnSpc>
                      </a:pPr>
                      <a:r>
                        <a:rPr lang="ru-RU" sz="1500" kern="1200" dirty="0" err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Рания</a:t>
                      </a:r>
                      <a:endParaRPr lang="ru-RU" sz="15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85000"/>
                        </a:lnSpc>
                      </a:pPr>
                      <a:r>
                        <a:rPr lang="ru-RU" sz="15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Рустамовна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</a:t>
                      </a:r>
                      <a:endParaRPr lang="ru-RU" sz="15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призер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</a:pPr>
                      <a:endParaRPr lang="ru-RU" dirty="0"/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85000"/>
                        </a:lnSpc>
                        <a:spcAft>
                          <a:spcPts val="0"/>
                        </a:spcAft>
                      </a:pPr>
                      <a:r>
                        <a:rPr lang="ru-RU" sz="1500" kern="12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Казанкина</a:t>
                      </a:r>
                      <a:r>
                        <a:rPr lang="ru-RU" sz="15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С.Г.</a:t>
                      </a: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0920169"/>
              </p:ext>
            </p:extLst>
          </p:nvPr>
        </p:nvGraphicFramePr>
        <p:xfrm>
          <a:off x="259588" y="215900"/>
          <a:ext cx="11716512" cy="6349434"/>
        </p:xfrm>
        <a:graphic>
          <a:graphicData uri="http://schemas.openxmlformats.org/drawingml/2006/table">
            <a:tbl>
              <a:tblPr/>
              <a:tblGrid>
                <a:gridCol w="15438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92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60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46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4638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0861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42900">
                <a:tc gridSpan="3"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15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ФИО обучающегося</a:t>
                      </a: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класс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статус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1500" b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% эффективности от</a:t>
                      </a:r>
                      <a:r>
                        <a:rPr lang="ru-RU" sz="1500" b="0" baseline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общего кол-ва участников</a:t>
                      </a:r>
                      <a:endParaRPr lang="ru-RU" sz="1500" b="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ФИО учителя,</a:t>
                      </a:r>
                      <a:r>
                        <a:rPr lang="ru-RU" sz="1500" baseline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подготовившего победителя, призера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9611">
                <a:tc gridSpan="7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География</a:t>
                      </a:r>
                      <a:endParaRPr lang="ru-RU" sz="15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9611">
                <a:tc>
                  <a:txBody>
                    <a:bodyPr/>
                    <a:lstStyle/>
                    <a:p>
                      <a:pPr algn="l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latin typeface="Times New Roman"/>
                          <a:ea typeface="Times New Roman"/>
                          <a:cs typeface="Times New Roman"/>
                        </a:rPr>
                        <a:t>Гаязов</a:t>
                      </a:r>
                      <a:endParaRPr lang="ru-RU" sz="15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err="1">
                          <a:latin typeface="Times New Roman"/>
                          <a:ea typeface="Times New Roman"/>
                          <a:cs typeface="Times New Roman"/>
                        </a:rPr>
                        <a:t>Камиль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err="1">
                          <a:latin typeface="Times New Roman"/>
                          <a:ea typeface="Times New Roman"/>
                          <a:cs typeface="Times New Roman"/>
                        </a:rPr>
                        <a:t>Ильнурович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призер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80%</a:t>
                      </a: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Степанова Е.В.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9611">
                <a:tc>
                  <a:txBody>
                    <a:bodyPr/>
                    <a:lstStyle/>
                    <a:p>
                      <a:pPr algn="l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latin typeface="Times New Roman"/>
                          <a:ea typeface="Times New Roman"/>
                          <a:cs typeface="Times New Roman"/>
                        </a:rPr>
                        <a:t>Дудниченко</a:t>
                      </a:r>
                      <a:endParaRPr lang="ru-RU" sz="15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15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Алена</a:t>
                      </a:r>
                    </a:p>
                  </a:txBody>
                  <a:tcPr marL="22051" marR="22051" marT="3063" marB="306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15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Максимовна</a:t>
                      </a:r>
                    </a:p>
                  </a:txBody>
                  <a:tcPr marL="22051" marR="22051" marT="3063" marB="306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15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призер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endParaRPr lang="ru-RU" sz="1500" dirty="0"/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Степанова Е.В.</a:t>
                      </a:r>
                      <a:endParaRPr lang="ru-RU" sz="15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9611">
                <a:tc>
                  <a:txBody>
                    <a:bodyPr/>
                    <a:lstStyle/>
                    <a:p>
                      <a:pPr algn="l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Марданова</a:t>
                      </a:r>
                      <a:r>
                        <a:rPr lang="ru-RU" sz="15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Камилла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Радиковна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15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призер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endParaRPr lang="ru-RU" sz="1500" dirty="0"/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Степанова Е.В.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2602">
                <a:tc>
                  <a:txBody>
                    <a:bodyPr/>
                    <a:lstStyle/>
                    <a:p>
                      <a:pPr algn="l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err="1">
                          <a:latin typeface="Times New Roman"/>
                          <a:ea typeface="Times New Roman"/>
                          <a:cs typeface="Times New Roman"/>
                        </a:rPr>
                        <a:t>Галиева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err="1">
                          <a:latin typeface="Times New Roman"/>
                          <a:ea typeface="Times New Roman"/>
                          <a:cs typeface="Times New Roman"/>
                        </a:rPr>
                        <a:t>Камалия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err="1">
                          <a:latin typeface="Times New Roman"/>
                          <a:ea typeface="Times New Roman"/>
                          <a:cs typeface="Times New Roman"/>
                        </a:rPr>
                        <a:t>Фанисовна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15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dirty="0">
                          <a:solidFill>
                            <a:srgbClr val="C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победитель</a:t>
                      </a:r>
                      <a:endParaRPr lang="ru-RU" sz="1500" b="1" dirty="0">
                        <a:solidFill>
                          <a:srgbClr val="C0000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endParaRPr lang="ru-RU" sz="1500" dirty="0"/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Степанова Е.В.</a:t>
                      </a:r>
                      <a:endParaRPr lang="ru-RU" sz="15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7868">
                <a:tc gridSpan="7"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Геология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29611">
                <a:tc>
                  <a:txBody>
                    <a:bodyPr/>
                    <a:lstStyle/>
                    <a:p>
                      <a:pPr algn="l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latin typeface="Times New Roman"/>
                          <a:ea typeface="Times New Roman"/>
                          <a:cs typeface="Times New Roman"/>
                        </a:rPr>
                        <a:t>Дудниченко</a:t>
                      </a:r>
                      <a:endParaRPr lang="ru-RU" sz="15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latin typeface="Times New Roman"/>
                          <a:ea typeface="Times New Roman"/>
                          <a:cs typeface="Times New Roman"/>
                        </a:rPr>
                        <a:t>Алена</a:t>
                      </a:r>
                      <a:endParaRPr lang="ru-RU" sz="15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Times New Roman"/>
                          <a:ea typeface="Times New Roman"/>
                          <a:cs typeface="Times New Roman"/>
                        </a:rPr>
                        <a:t>Максимовна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призер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25%</a:t>
                      </a: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Степанова Е.В.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7868">
                <a:tc gridSpan="7"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ОБЖ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29611">
                <a:tc>
                  <a:txBody>
                    <a:bodyPr/>
                    <a:lstStyle/>
                    <a:p>
                      <a:pPr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Хакимов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Азамат</a:t>
                      </a:r>
                      <a:endParaRPr lang="ru-RU" sz="1500" dirty="0"/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Ильвирович</a:t>
                      </a:r>
                      <a:endParaRPr lang="ru-RU" sz="1500" dirty="0"/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1500" b="1" kern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призер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6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Казанкин</a:t>
                      </a:r>
                      <a:r>
                        <a:rPr lang="ru-RU" sz="15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В.В.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29611">
                <a:tc>
                  <a:txBody>
                    <a:bodyPr/>
                    <a:lstStyle/>
                    <a:p>
                      <a:pPr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Камалетдинов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Динияр</a:t>
                      </a:r>
                      <a:endParaRPr lang="ru-RU" sz="1500" dirty="0"/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Динарович</a:t>
                      </a:r>
                      <a:endParaRPr lang="ru-RU" sz="1500" dirty="0"/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1500" b="1" kern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призер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endParaRPr lang="ru-RU" sz="15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Казанкин</a:t>
                      </a:r>
                      <a:r>
                        <a:rPr lang="ru-RU" sz="15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В.В.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29611">
                <a:tc>
                  <a:txBody>
                    <a:bodyPr/>
                    <a:lstStyle/>
                    <a:p>
                      <a:pPr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Хабибуллин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Эрнест</a:t>
                      </a:r>
                      <a:endParaRPr lang="ru-RU" sz="1500" dirty="0"/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Альбертович</a:t>
                      </a:r>
                      <a:endParaRPr lang="ru-RU" sz="1500" dirty="0"/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solidFill>
                            <a:srgbClr val="C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победитель</a:t>
                      </a:r>
                      <a:endParaRPr lang="ru-RU" sz="1500" b="1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endParaRPr lang="ru-RU" sz="15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Казанкин</a:t>
                      </a:r>
                      <a:r>
                        <a:rPr lang="ru-RU" sz="15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В.В.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29611">
                <a:tc>
                  <a:txBody>
                    <a:bodyPr/>
                    <a:lstStyle/>
                    <a:p>
                      <a:pPr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Мухаметханов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Наиль</a:t>
                      </a:r>
                      <a:endParaRPr lang="ru-RU" sz="1500" dirty="0"/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Ильназович</a:t>
                      </a:r>
                      <a:endParaRPr lang="ru-RU" sz="1500" dirty="0"/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1500" b="1" kern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призер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endParaRPr lang="ru-RU" sz="15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Казанкин</a:t>
                      </a:r>
                      <a:r>
                        <a:rPr lang="ru-RU" sz="15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В.В.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29611">
                <a:tc>
                  <a:txBody>
                    <a:bodyPr/>
                    <a:lstStyle/>
                    <a:p>
                      <a:pPr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Гумеров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Никита</a:t>
                      </a:r>
                      <a:endParaRPr lang="ru-RU" sz="1500" dirty="0"/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Андреевич</a:t>
                      </a:r>
                      <a:endParaRPr lang="ru-RU" sz="1500" dirty="0"/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1500" b="1" kern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призер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endParaRPr lang="ru-RU" sz="15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1500" kern="12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Казанкин</a:t>
                      </a:r>
                      <a:r>
                        <a:rPr lang="ru-RU" sz="15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В.В.</a:t>
                      </a: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29611">
                <a:tc>
                  <a:txBody>
                    <a:bodyPr/>
                    <a:lstStyle/>
                    <a:p>
                      <a:pPr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Шакин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Александр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Васильевич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1500" b="1" kern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призер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endParaRPr lang="ru-RU" sz="15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kern="12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Казанкин</a:t>
                      </a:r>
                      <a:r>
                        <a:rPr lang="ru-RU" sz="15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В.В.</a:t>
                      </a: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67868">
                <a:tc gridSpan="7"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Право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29611">
                <a:tc>
                  <a:txBody>
                    <a:bodyPr/>
                    <a:lstStyle/>
                    <a:p>
                      <a:pPr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1500" kern="12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Баженова</a:t>
                      </a: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1500" kern="12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Кира</a:t>
                      </a: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1500" kern="12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Романовна</a:t>
                      </a:r>
                      <a:endParaRPr lang="ru-RU" sz="1500" dirty="0"/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призер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50%</a:t>
                      </a: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Юрис</a:t>
                      </a:r>
                      <a:r>
                        <a:rPr lang="ru-RU" sz="1500" baseline="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О.П., </a:t>
                      </a:r>
                      <a:r>
                        <a:rPr lang="ru-RU" sz="1500" baseline="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Хабитова</a:t>
                      </a:r>
                      <a:r>
                        <a:rPr lang="ru-RU" sz="1500" baseline="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И.Х.</a:t>
                      </a:r>
                      <a:endParaRPr lang="ru-RU" sz="15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29611">
                <a:tc>
                  <a:txBody>
                    <a:bodyPr/>
                    <a:lstStyle/>
                    <a:p>
                      <a:pPr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1500" kern="12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Вайнер</a:t>
                      </a:r>
                      <a:endParaRPr lang="ru-RU" sz="1500" kern="12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1500" kern="12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Мария</a:t>
                      </a: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1500" kern="12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Евгеньевна</a:t>
                      </a: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Calibri"/>
                          <a:ea typeface="Calibri"/>
                          <a:cs typeface="Times New Roman"/>
                        </a:rPr>
                        <a:t>11</a:t>
                      </a: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призер</a:t>
                      </a:r>
                      <a:endParaRPr lang="ru-RU" sz="15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endParaRPr lang="ru-RU" sz="1500" dirty="0"/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Юрис</a:t>
                      </a:r>
                      <a:r>
                        <a:rPr lang="ru-RU" sz="1500" baseline="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О.П., </a:t>
                      </a:r>
                      <a:r>
                        <a:rPr lang="ru-RU" sz="1500" baseline="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Хабитова</a:t>
                      </a:r>
                      <a:r>
                        <a:rPr lang="ru-RU" sz="1500" baseline="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И.Х.</a:t>
                      </a:r>
                      <a:endParaRPr lang="ru-RU" sz="15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67868">
                <a:tc gridSpan="7"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Экономика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29611">
                <a:tc>
                  <a:txBody>
                    <a:bodyPr/>
                    <a:lstStyle/>
                    <a:p>
                      <a:pPr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Мухаметханов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Наиль</a:t>
                      </a:r>
                      <a:endParaRPr lang="ru-RU" sz="1500" dirty="0"/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Ильназович</a:t>
                      </a:r>
                      <a:endParaRPr lang="ru-RU" sz="1500" dirty="0"/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призер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33,3%</a:t>
                      </a: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Юрис</a:t>
                      </a:r>
                      <a:r>
                        <a:rPr lang="ru-RU" sz="1500" baseline="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О.П., </a:t>
                      </a:r>
                      <a:r>
                        <a:rPr lang="ru-RU" sz="1500" baseline="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Хабитова</a:t>
                      </a:r>
                      <a:r>
                        <a:rPr lang="ru-RU" sz="1500" baseline="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И.Х.</a:t>
                      </a:r>
                      <a:endParaRPr lang="ru-RU" sz="15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29611">
                <a:tc gridSpan="7"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1500" b="1" kern="1200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История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2961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Шишов</a:t>
                      </a:r>
                      <a:endParaRPr lang="ru-RU" sz="15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Ярослав</a:t>
                      </a:r>
                      <a:endParaRPr lang="ru-RU" sz="1500" dirty="0"/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Сергеевич</a:t>
                      </a:r>
                      <a:endParaRPr lang="ru-RU" sz="1500" dirty="0"/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Calibri"/>
                          <a:ea typeface="Calibri"/>
                          <a:cs typeface="Times New Roman"/>
                        </a:rPr>
                        <a:t>7</a:t>
                      </a: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призер</a:t>
                      </a:r>
                      <a:endParaRPr lang="ru-RU" sz="15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20%</a:t>
                      </a: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Юрис</a:t>
                      </a:r>
                      <a:r>
                        <a:rPr lang="ru-RU" sz="1500" baseline="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О.П., </a:t>
                      </a:r>
                      <a:endParaRPr lang="ru-RU" sz="15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67868">
                <a:tc gridSpan="7"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1500" b="1" spc="-60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История Татарстана</a:t>
                      </a:r>
                      <a:r>
                        <a:rPr lang="ru-RU" sz="1500" b="1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500" b="1" spc="-60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 татарского народа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29611">
                <a:tc>
                  <a:txBody>
                    <a:bodyPr/>
                    <a:lstStyle/>
                    <a:p>
                      <a:pPr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1500" b="0" dirty="0" err="1">
                          <a:latin typeface="Times New Roman"/>
                          <a:ea typeface="Calibri"/>
                          <a:cs typeface="Times New Roman"/>
                        </a:rPr>
                        <a:t>Канифатова</a:t>
                      </a:r>
                      <a:r>
                        <a:rPr lang="ru-RU" sz="1500" b="0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ru-RU" sz="15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215" marR="61215" marT="8502" marB="850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Times New Roman"/>
                          <a:ea typeface="Calibri"/>
                          <a:cs typeface="Times New Roman"/>
                        </a:rPr>
                        <a:t>Дарья 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215" marR="61215" marT="8502" marB="850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Times New Roman"/>
                          <a:ea typeface="Calibri"/>
                          <a:cs typeface="Times New Roman"/>
                        </a:rPr>
                        <a:t>Дмитриевна 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215" marR="61215" marT="8502" marB="850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призер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kern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50%</a:t>
                      </a:r>
                      <a:endParaRPr lang="ru-RU" sz="1500" kern="12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Юрис</a:t>
                      </a:r>
                      <a:r>
                        <a:rPr lang="ru-RU" sz="1500" baseline="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О.П., </a:t>
                      </a:r>
                      <a:r>
                        <a:rPr lang="ru-RU" sz="1500" baseline="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Хабитова</a:t>
                      </a:r>
                      <a:r>
                        <a:rPr lang="ru-RU" sz="1500" baseline="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И.Х.</a:t>
                      </a:r>
                      <a:endParaRPr lang="ru-RU" sz="15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321816">
                <a:tc gridSpan="7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Технология</a:t>
                      </a:r>
                      <a:endParaRPr lang="ru-RU" sz="15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1215" marR="61215" marT="8502" marB="850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29611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1500" kern="1200" dirty="0" err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Салахутдинова</a:t>
                      </a:r>
                      <a:r>
                        <a:rPr lang="ru-RU" sz="15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15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Агата</a:t>
                      </a: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1500" kern="1200" dirty="0" err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Ренатовна</a:t>
                      </a:r>
                      <a:endParaRPr lang="ru-RU" sz="15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призер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33,3%</a:t>
                      </a: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Лебедева И.В.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29611">
                <a:tc>
                  <a:txBody>
                    <a:bodyPr/>
                    <a:lstStyle/>
                    <a:p>
                      <a:pPr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Бурмистрова</a:t>
                      </a:r>
                      <a:endParaRPr lang="ru-RU" sz="15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Юлия</a:t>
                      </a:r>
                      <a:endParaRPr lang="ru-RU" sz="15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latin typeface="Times New Roman"/>
                          <a:ea typeface="Times New Roman"/>
                          <a:cs typeface="Times New Roman"/>
                        </a:rPr>
                        <a:t>Олеговна</a:t>
                      </a:r>
                      <a:endParaRPr lang="ru-RU" sz="15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1500" b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призер</a:t>
                      </a:r>
                      <a:endParaRPr lang="ru-RU" sz="15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endParaRPr lang="ru-RU" sz="1500" dirty="0"/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Лебедева И.В.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051" marR="22051" marT="3063" marB="30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198531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742</TotalTime>
  <Words>433</Words>
  <Application>Microsoft Office PowerPoint</Application>
  <PresentationFormat>Широкоэкранный</PresentationFormat>
  <Paragraphs>280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107</cp:revision>
  <dcterms:created xsi:type="dcterms:W3CDTF">2022-01-10T15:00:56Z</dcterms:created>
  <dcterms:modified xsi:type="dcterms:W3CDTF">2023-01-24T04:37:12Z</dcterms:modified>
</cp:coreProperties>
</file>